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1"/>
  </p:sldMasterIdLst>
  <p:sldIdLst>
    <p:sldId id="256" r:id="rId2"/>
    <p:sldId id="279" r:id="rId3"/>
    <p:sldId id="258" r:id="rId4"/>
    <p:sldId id="259" r:id="rId5"/>
    <p:sldId id="261" r:id="rId6"/>
    <p:sldId id="260" r:id="rId7"/>
    <p:sldId id="278" r:id="rId8"/>
    <p:sldId id="280" r:id="rId9"/>
    <p:sldId id="263" r:id="rId10"/>
    <p:sldId id="262" r:id="rId11"/>
    <p:sldId id="265" r:id="rId12"/>
    <p:sldId id="264" r:id="rId13"/>
    <p:sldId id="281" r:id="rId14"/>
    <p:sldId id="266" r:id="rId15"/>
    <p:sldId id="274" r:id="rId16"/>
    <p:sldId id="267" r:id="rId17"/>
    <p:sldId id="269" r:id="rId18"/>
    <p:sldId id="270" r:id="rId19"/>
    <p:sldId id="271" r:id="rId20"/>
    <p:sldId id="272" r:id="rId21"/>
    <p:sldId id="273" r:id="rId22"/>
    <p:sldId id="282" r:id="rId23"/>
    <p:sldId id="275" r:id="rId24"/>
    <p:sldId id="276" r:id="rId25"/>
    <p:sldId id="277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62"/>
    <p:restoredTop sz="94707"/>
  </p:normalViewPr>
  <p:slideViewPr>
    <p:cSldViewPr snapToGrid="0" snapToObjects="1">
      <p:cViewPr varScale="1">
        <p:scale>
          <a:sx n="104" d="100"/>
          <a:sy n="104" d="100"/>
        </p:scale>
        <p:origin x="64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459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027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993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283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185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772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5059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657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902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68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pPr/>
              <a:t>7/13/18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305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5000">
              <a:schemeClr val="bg1">
                <a:tint val="94000"/>
                <a:satMod val="80000"/>
                <a:lumMod val="47000"/>
                <a:lumOff val="53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842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458F6-EDE5-9144-8C17-71F3627B89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Mauritius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3F7168-426F-2D4B-9B35-37AFFD42AE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statistical exploration</a:t>
            </a:r>
          </a:p>
        </p:txBody>
      </p:sp>
    </p:spTree>
    <p:extLst>
      <p:ext uri="{BB962C8B-B14F-4D97-AF65-F5344CB8AC3E}">
        <p14:creationId xmlns:p14="http://schemas.microsoft.com/office/powerpoint/2010/main" val="4258423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00A4DE-80B8-2A48-BC94-DDE562759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4234"/>
            <a:ext cx="12192000" cy="507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81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37B472-9DCE-9644-8F51-0E0EABAC1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24" y="981810"/>
            <a:ext cx="113284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09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87C580-841E-A746-BE17-4307B3650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59" y="106416"/>
            <a:ext cx="10419241" cy="590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256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5163-BA68-A54C-9302-F37E8AF12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3CF3E-921A-9F4D-A8BC-1582E9EF8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251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DFC3DC-38FC-6945-9141-23EAB94B8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18" y="0"/>
            <a:ext cx="10833762" cy="603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673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C83C8C-3C54-DA42-8440-7BC61233A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29" y="0"/>
            <a:ext cx="10710830" cy="592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890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B63887-CC67-1045-AFE7-5E3EE8B11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56" y="124763"/>
            <a:ext cx="10393604" cy="589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262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FA6D94-65E2-0A49-8675-A8F5679C8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65" y="0"/>
            <a:ext cx="10754141" cy="595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559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E612E1-216F-764D-8419-4872023CE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15" y="0"/>
            <a:ext cx="10607579" cy="592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13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98D4E1-F059-144B-A027-0FF40311A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85" y="120756"/>
            <a:ext cx="10732864" cy="597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08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F19CF-B374-5C40-B93B-F04894BF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economy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71AF68-B8A1-9744-96E7-BC988A4E71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506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54DA83-F0FF-4F42-B242-8FF8D85BE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695" y="1036586"/>
            <a:ext cx="5664200" cy="3835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88A560-62C0-294F-AD1A-47DA219F2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9327" y="1061300"/>
            <a:ext cx="5664200" cy="3835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24F62D-88AF-754B-9138-5EE54DA8D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46" y="168623"/>
            <a:ext cx="10067319" cy="5571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36424F-F0FD-A046-8403-53F77389A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543" y="1036586"/>
            <a:ext cx="56642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58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F6F6B5-5964-EE48-B766-475DBF0D1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668" y="0"/>
            <a:ext cx="9306646" cy="618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92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5190-17E5-D446-AC62-29ACD70F3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Mauritius research council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1E801-F312-2541-A9C4-FFBA5D83DC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086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D65B4D-DF2E-034C-87E8-F19F27D7C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934"/>
            <a:ext cx="12192000" cy="561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84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80B647-ED94-2F4C-A4E4-04A6D3287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0" y="401824"/>
            <a:ext cx="12192000" cy="555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67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01E36E-4786-EC49-8D32-1A71CC4C2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303414" y="-2907998"/>
            <a:ext cx="5511113" cy="1211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13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64B71D-AA1C-1549-A53F-ABCEE5307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72" y="0"/>
            <a:ext cx="11256516" cy="604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97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82E748-E0CF-8E48-AB96-0C71AD2E4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3" y="116977"/>
            <a:ext cx="10458450" cy="600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474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A87C5B-6322-7648-8CA2-1F785A3CE36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78476" y="86497"/>
            <a:ext cx="9959545" cy="609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50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5FF057-90BB-844B-9778-ED833AA35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18" y="0"/>
            <a:ext cx="10743830" cy="615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122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4560A0-81C5-6D4E-A086-70F3AE7531C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437737" y="160638"/>
            <a:ext cx="7694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697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7FE1B-E9EA-FD4E-8610-249D52369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Demographics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6B0BD-6BCA-1845-AE55-92EAB5B6F2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684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C22A65-F60B-E240-9C40-8BEFA22B4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81" y="0"/>
            <a:ext cx="11607800" cy="627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53110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{0D2A131C-4EB5-3244-A233-13238FA978C0}tf10001119</Template>
  <TotalTime>62</TotalTime>
  <Words>11</Words>
  <Application>Microsoft Macintosh PowerPoint</Application>
  <PresentationFormat>Widescreen</PresentationFormat>
  <Paragraphs>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Gill Sans MT</vt:lpstr>
      <vt:lpstr>Gallery</vt:lpstr>
      <vt:lpstr>Mauritius</vt:lpstr>
      <vt:lpstr>The economy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Demographics </vt:lpstr>
      <vt:lpstr>PowerPoint Presentation</vt:lpstr>
      <vt:lpstr>PowerPoint Presentation</vt:lpstr>
      <vt:lpstr>PowerPoint Presentation</vt:lpstr>
      <vt:lpstr>PowerPoint Presentation</vt:lpstr>
      <vt:lpstr>Education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Mauritius research council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Mauritius</dc:title>
  <dc:creator>Juliet Ume-Ezeoke</dc:creator>
  <cp:lastModifiedBy>Juliet Ume-Ezeoke</cp:lastModifiedBy>
  <cp:revision>4</cp:revision>
  <dcterms:created xsi:type="dcterms:W3CDTF">2018-07-13T06:12:17Z</dcterms:created>
  <dcterms:modified xsi:type="dcterms:W3CDTF">2018-07-13T07:15:16Z</dcterms:modified>
</cp:coreProperties>
</file>